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</a:t>
            </a:r>
            <a:r>
              <a:rPr lang="en-US" altLang="ko-KR" baseline="0" smtClean="0"/>
              <a:t>)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49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 및 다양성의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고정된 </a:t>
            </a:r>
            <a:r>
              <a:rPr lang="ko-KR" altLang="en-US" dirty="0" err="1"/>
              <a:t>컬럼에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13060</TotalTime>
  <Words>21686</Words>
  <Application>Microsoft Office PowerPoint</Application>
  <PresentationFormat>와이드스크린</PresentationFormat>
  <Paragraphs>3732</Paragraphs>
  <Slides>238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486</cp:revision>
  <cp:lastPrinted>2017-11-30T07:36:52Z</cp:lastPrinted>
  <dcterms:created xsi:type="dcterms:W3CDTF">2017-01-06T09:07:17Z</dcterms:created>
  <dcterms:modified xsi:type="dcterms:W3CDTF">2020-01-29T00:31:27Z</dcterms:modified>
</cp:coreProperties>
</file>